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4A1514-8697-497E-BEF6-FC01DCF3C23A}" v="16" dt="2022-06-20T14:21:01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UCS040 Dayita Chaudhuri" userId="3533f119bbdc50b7" providerId="LiveId" clId="{674A1514-8697-497E-BEF6-FC01DCF3C23A}"/>
    <pc:docChg chg="custSel addSld modSld">
      <pc:chgData name="20UCS040 Dayita Chaudhuri" userId="3533f119bbdc50b7" providerId="LiveId" clId="{674A1514-8697-497E-BEF6-FC01DCF3C23A}" dt="2022-06-20T14:21:02.664" v="59" actId="962"/>
      <pc:docMkLst>
        <pc:docMk/>
      </pc:docMkLst>
      <pc:sldChg chg="addSp modSp new mod">
        <pc:chgData name="20UCS040 Dayita Chaudhuri" userId="3533f119bbdc50b7" providerId="LiveId" clId="{674A1514-8697-497E-BEF6-FC01DCF3C23A}" dt="2022-06-20T14:18:29.254" v="11" actId="27614"/>
        <pc:sldMkLst>
          <pc:docMk/>
          <pc:sldMk cId="4035228306" sldId="256"/>
        </pc:sldMkLst>
        <pc:picChg chg="add mod">
          <ac:chgData name="20UCS040 Dayita Chaudhuri" userId="3533f119bbdc50b7" providerId="LiveId" clId="{674A1514-8697-497E-BEF6-FC01DCF3C23A}" dt="2022-06-20T14:18:29.254" v="11" actId="27614"/>
          <ac:picMkLst>
            <pc:docMk/>
            <pc:sldMk cId="4035228306" sldId="256"/>
            <ac:picMk id="5" creationId="{DCFBB9B1-1007-4FB8-9C0D-FA320AC1BB84}"/>
          </ac:picMkLst>
        </pc:picChg>
      </pc:sldChg>
      <pc:sldChg chg="addSp modSp new mod">
        <pc:chgData name="20UCS040 Dayita Chaudhuri" userId="3533f119bbdc50b7" providerId="LiveId" clId="{674A1514-8697-497E-BEF6-FC01DCF3C23A}" dt="2022-06-20T14:18:33.221" v="14" actId="962"/>
        <pc:sldMkLst>
          <pc:docMk/>
          <pc:sldMk cId="1932442934" sldId="257"/>
        </pc:sldMkLst>
        <pc:picChg chg="add mod">
          <ac:chgData name="20UCS040 Dayita Chaudhuri" userId="3533f119bbdc50b7" providerId="LiveId" clId="{674A1514-8697-497E-BEF6-FC01DCF3C23A}" dt="2022-06-20T14:18:33.221" v="14" actId="962"/>
          <ac:picMkLst>
            <pc:docMk/>
            <pc:sldMk cId="1932442934" sldId="257"/>
            <ac:picMk id="5" creationId="{81111ACE-16BB-4F44-A7DB-F71957892F89}"/>
          </ac:picMkLst>
        </pc:picChg>
      </pc:sldChg>
      <pc:sldChg chg="addSp modSp new mod">
        <pc:chgData name="20UCS040 Dayita Chaudhuri" userId="3533f119bbdc50b7" providerId="LiveId" clId="{674A1514-8697-497E-BEF6-FC01DCF3C23A}" dt="2022-06-20T14:18:52.150" v="16" actId="27614"/>
        <pc:sldMkLst>
          <pc:docMk/>
          <pc:sldMk cId="693177009" sldId="258"/>
        </pc:sldMkLst>
        <pc:picChg chg="add mod">
          <ac:chgData name="20UCS040 Dayita Chaudhuri" userId="3533f119bbdc50b7" providerId="LiveId" clId="{674A1514-8697-497E-BEF6-FC01DCF3C23A}" dt="2022-06-20T14:18:52.150" v="16" actId="27614"/>
          <ac:picMkLst>
            <pc:docMk/>
            <pc:sldMk cId="693177009" sldId="258"/>
            <ac:picMk id="5" creationId="{9B8DB693-1677-4CE7-9FC2-F956843B7363}"/>
          </ac:picMkLst>
        </pc:picChg>
      </pc:sldChg>
      <pc:sldChg chg="addSp delSp modSp new mod">
        <pc:chgData name="20UCS040 Dayita Chaudhuri" userId="3533f119bbdc50b7" providerId="LiveId" clId="{674A1514-8697-497E-BEF6-FC01DCF3C23A}" dt="2022-06-20T14:19:06.471" v="23" actId="962"/>
        <pc:sldMkLst>
          <pc:docMk/>
          <pc:sldMk cId="2107931858" sldId="259"/>
        </pc:sldMkLst>
        <pc:picChg chg="add del mod">
          <ac:chgData name="20UCS040 Dayita Chaudhuri" userId="3533f119bbdc50b7" providerId="LiveId" clId="{674A1514-8697-497E-BEF6-FC01DCF3C23A}" dt="2022-06-20T14:19:00.339" v="20" actId="478"/>
          <ac:picMkLst>
            <pc:docMk/>
            <pc:sldMk cId="2107931858" sldId="259"/>
            <ac:picMk id="5" creationId="{C7432A57-C8B9-4BD1-8E61-561C6AD43AB6}"/>
          </ac:picMkLst>
        </pc:picChg>
        <pc:picChg chg="add mod">
          <ac:chgData name="20UCS040 Dayita Chaudhuri" userId="3533f119bbdc50b7" providerId="LiveId" clId="{674A1514-8697-497E-BEF6-FC01DCF3C23A}" dt="2022-06-20T14:19:06.471" v="23" actId="962"/>
          <ac:picMkLst>
            <pc:docMk/>
            <pc:sldMk cId="2107931858" sldId="259"/>
            <ac:picMk id="7" creationId="{38708008-D29D-4B56-A795-C7283BD9B025}"/>
          </ac:picMkLst>
        </pc:picChg>
      </pc:sldChg>
      <pc:sldChg chg="addSp modSp new mod">
        <pc:chgData name="20UCS040 Dayita Chaudhuri" userId="3533f119bbdc50b7" providerId="LiveId" clId="{674A1514-8697-497E-BEF6-FC01DCF3C23A}" dt="2022-06-20T14:19:16.924" v="26" actId="962"/>
        <pc:sldMkLst>
          <pc:docMk/>
          <pc:sldMk cId="3313504005" sldId="260"/>
        </pc:sldMkLst>
        <pc:picChg chg="add mod">
          <ac:chgData name="20UCS040 Dayita Chaudhuri" userId="3533f119bbdc50b7" providerId="LiveId" clId="{674A1514-8697-497E-BEF6-FC01DCF3C23A}" dt="2022-06-20T14:19:16.924" v="26" actId="962"/>
          <ac:picMkLst>
            <pc:docMk/>
            <pc:sldMk cId="3313504005" sldId="260"/>
            <ac:picMk id="5" creationId="{26ABFBD3-4F90-453E-ACD4-FAE6119310DB}"/>
          </ac:picMkLst>
        </pc:picChg>
      </pc:sldChg>
      <pc:sldChg chg="addSp delSp modSp new mod">
        <pc:chgData name="20UCS040 Dayita Chaudhuri" userId="3533f119bbdc50b7" providerId="LiveId" clId="{674A1514-8697-497E-BEF6-FC01DCF3C23A}" dt="2022-06-20T14:19:38.486" v="33" actId="962"/>
        <pc:sldMkLst>
          <pc:docMk/>
          <pc:sldMk cId="3650452317" sldId="261"/>
        </pc:sldMkLst>
        <pc:picChg chg="add del mod">
          <ac:chgData name="20UCS040 Dayita Chaudhuri" userId="3533f119bbdc50b7" providerId="LiveId" clId="{674A1514-8697-497E-BEF6-FC01DCF3C23A}" dt="2022-06-20T14:19:24.435" v="30" actId="478"/>
          <ac:picMkLst>
            <pc:docMk/>
            <pc:sldMk cId="3650452317" sldId="261"/>
            <ac:picMk id="5" creationId="{3FF8E586-1088-49C5-A821-EB92C83EB589}"/>
          </ac:picMkLst>
        </pc:picChg>
        <pc:picChg chg="add mod">
          <ac:chgData name="20UCS040 Dayita Chaudhuri" userId="3533f119bbdc50b7" providerId="LiveId" clId="{674A1514-8697-497E-BEF6-FC01DCF3C23A}" dt="2022-06-20T14:19:38.486" v="33" actId="962"/>
          <ac:picMkLst>
            <pc:docMk/>
            <pc:sldMk cId="3650452317" sldId="261"/>
            <ac:picMk id="7" creationId="{034A21A9-AC5E-449A-BA0A-1AB1119B17F2}"/>
          </ac:picMkLst>
        </pc:picChg>
      </pc:sldChg>
      <pc:sldChg chg="addSp modSp new mod">
        <pc:chgData name="20UCS040 Dayita Chaudhuri" userId="3533f119bbdc50b7" providerId="LiveId" clId="{674A1514-8697-497E-BEF6-FC01DCF3C23A}" dt="2022-06-20T14:19:50.463" v="35" actId="27614"/>
        <pc:sldMkLst>
          <pc:docMk/>
          <pc:sldMk cId="3284288623" sldId="262"/>
        </pc:sldMkLst>
        <pc:picChg chg="add mod">
          <ac:chgData name="20UCS040 Dayita Chaudhuri" userId="3533f119bbdc50b7" providerId="LiveId" clId="{674A1514-8697-497E-BEF6-FC01DCF3C23A}" dt="2022-06-20T14:19:50.463" v="35" actId="27614"/>
          <ac:picMkLst>
            <pc:docMk/>
            <pc:sldMk cId="3284288623" sldId="262"/>
            <ac:picMk id="5" creationId="{022EB87A-D546-4E5B-A41A-4361A86C543C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07.031" v="38" actId="962"/>
        <pc:sldMkLst>
          <pc:docMk/>
          <pc:sldMk cId="1289406547" sldId="263"/>
        </pc:sldMkLst>
        <pc:picChg chg="add mod">
          <ac:chgData name="20UCS040 Dayita Chaudhuri" userId="3533f119bbdc50b7" providerId="LiveId" clId="{674A1514-8697-497E-BEF6-FC01DCF3C23A}" dt="2022-06-20T14:20:07.031" v="38" actId="962"/>
          <ac:picMkLst>
            <pc:docMk/>
            <pc:sldMk cId="1289406547" sldId="263"/>
            <ac:picMk id="5" creationId="{532FC8AC-76E6-4C28-A6DE-8253FC2E4EEC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12.079" v="40" actId="27614"/>
        <pc:sldMkLst>
          <pc:docMk/>
          <pc:sldMk cId="3865886259" sldId="264"/>
        </pc:sldMkLst>
        <pc:picChg chg="add mod">
          <ac:chgData name="20UCS040 Dayita Chaudhuri" userId="3533f119bbdc50b7" providerId="LiveId" clId="{674A1514-8697-497E-BEF6-FC01DCF3C23A}" dt="2022-06-20T14:20:12.079" v="40" actId="27614"/>
          <ac:picMkLst>
            <pc:docMk/>
            <pc:sldMk cId="3865886259" sldId="264"/>
            <ac:picMk id="5" creationId="{16D50278-C466-4FB7-9A94-8FD6C32CC955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17.961" v="43" actId="962"/>
        <pc:sldMkLst>
          <pc:docMk/>
          <pc:sldMk cId="3393924171" sldId="265"/>
        </pc:sldMkLst>
        <pc:picChg chg="add mod">
          <ac:chgData name="20UCS040 Dayita Chaudhuri" userId="3533f119bbdc50b7" providerId="LiveId" clId="{674A1514-8697-497E-BEF6-FC01DCF3C23A}" dt="2022-06-20T14:20:17.961" v="43" actId="962"/>
          <ac:picMkLst>
            <pc:docMk/>
            <pc:sldMk cId="3393924171" sldId="265"/>
            <ac:picMk id="5" creationId="{C7DD2C07-EEF9-4E2A-80F9-6B2E7D786533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34.114" v="50" actId="962"/>
        <pc:sldMkLst>
          <pc:docMk/>
          <pc:sldMk cId="1360273020" sldId="266"/>
        </pc:sldMkLst>
        <pc:picChg chg="add mod">
          <ac:chgData name="20UCS040 Dayita Chaudhuri" userId="3533f119bbdc50b7" providerId="LiveId" clId="{674A1514-8697-497E-BEF6-FC01DCF3C23A}" dt="2022-06-20T14:20:34.114" v="50" actId="962"/>
          <ac:picMkLst>
            <pc:docMk/>
            <pc:sldMk cId="1360273020" sldId="266"/>
            <ac:picMk id="5" creationId="{30162B19-A6F6-4964-807F-70DD6503839E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44.307" v="53" actId="962"/>
        <pc:sldMkLst>
          <pc:docMk/>
          <pc:sldMk cId="2882747269" sldId="267"/>
        </pc:sldMkLst>
        <pc:picChg chg="add mod">
          <ac:chgData name="20UCS040 Dayita Chaudhuri" userId="3533f119bbdc50b7" providerId="LiveId" clId="{674A1514-8697-497E-BEF6-FC01DCF3C23A}" dt="2022-06-20T14:20:44.307" v="53" actId="962"/>
          <ac:picMkLst>
            <pc:docMk/>
            <pc:sldMk cId="2882747269" sldId="267"/>
            <ac:picMk id="5" creationId="{2ABFF503-29E5-4851-AC00-2A9DC3F37350}"/>
          </ac:picMkLst>
        </pc:picChg>
      </pc:sldChg>
      <pc:sldChg chg="addSp modSp new mod">
        <pc:chgData name="20UCS040 Dayita Chaudhuri" userId="3533f119bbdc50b7" providerId="LiveId" clId="{674A1514-8697-497E-BEF6-FC01DCF3C23A}" dt="2022-06-20T14:20:54.614" v="56" actId="962"/>
        <pc:sldMkLst>
          <pc:docMk/>
          <pc:sldMk cId="3095114000" sldId="268"/>
        </pc:sldMkLst>
        <pc:picChg chg="add mod">
          <ac:chgData name="20UCS040 Dayita Chaudhuri" userId="3533f119bbdc50b7" providerId="LiveId" clId="{674A1514-8697-497E-BEF6-FC01DCF3C23A}" dt="2022-06-20T14:20:54.614" v="56" actId="962"/>
          <ac:picMkLst>
            <pc:docMk/>
            <pc:sldMk cId="3095114000" sldId="268"/>
            <ac:picMk id="5" creationId="{919C2890-2136-4D39-BCFF-FA4A43804AD0}"/>
          </ac:picMkLst>
        </pc:picChg>
      </pc:sldChg>
      <pc:sldChg chg="addSp modSp new mod">
        <pc:chgData name="20UCS040 Dayita Chaudhuri" userId="3533f119bbdc50b7" providerId="LiveId" clId="{674A1514-8697-497E-BEF6-FC01DCF3C23A}" dt="2022-06-20T14:21:02.664" v="59" actId="962"/>
        <pc:sldMkLst>
          <pc:docMk/>
          <pc:sldMk cId="2595480188" sldId="269"/>
        </pc:sldMkLst>
        <pc:picChg chg="add mod">
          <ac:chgData name="20UCS040 Dayita Chaudhuri" userId="3533f119bbdc50b7" providerId="LiveId" clId="{674A1514-8697-497E-BEF6-FC01DCF3C23A}" dt="2022-06-20T14:21:02.664" v="59" actId="962"/>
          <ac:picMkLst>
            <pc:docMk/>
            <pc:sldMk cId="2595480188" sldId="269"/>
            <ac:picMk id="5" creationId="{2290046A-C7CC-411F-A5BB-43E1B862D57E}"/>
          </ac:picMkLst>
        </pc:picChg>
      </pc:sldChg>
      <pc:sldMasterChg chg="addSldLayout">
        <pc:chgData name="20UCS040 Dayita Chaudhuri" userId="3533f119bbdc50b7" providerId="LiveId" clId="{674A1514-8697-497E-BEF6-FC01DCF3C23A}" dt="2022-06-20T14:14:46.221" v="0" actId="680"/>
        <pc:sldMasterMkLst>
          <pc:docMk/>
          <pc:sldMasterMk cId="3537931527" sldId="2147483648"/>
        </pc:sldMasterMkLst>
        <pc:sldLayoutChg chg="add">
          <pc:chgData name="20UCS040 Dayita Chaudhuri" userId="3533f119bbdc50b7" providerId="LiveId" clId="{674A1514-8697-497E-BEF6-FC01DCF3C23A}" dt="2022-06-20T14:14:46.221" v="0" actId="680"/>
          <pc:sldLayoutMkLst>
            <pc:docMk/>
            <pc:sldMasterMk cId="3537931527" sldId="2147483648"/>
            <pc:sldLayoutMk cId="3774269838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3BAB-F8B7-4A76-AEFC-EA819DF14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BE97-1AE2-4A78-BDEB-43FF7BFFE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269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93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C64D-5394-46D7-A672-D7668E199B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F46A5-29CB-40CC-AB5F-3E02D6945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FBB9B1-1007-4FB8-9C0D-FA320AC1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28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D2D2-D7D2-4B5E-80D1-4935E2D25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0F3AC-4AF6-4958-8B47-287A8D69B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7DD2C07-EEF9-4E2A-80F9-6B2E7D78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C815-5C34-47F5-B5F7-22784B47D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101C9-4AA7-4C46-8F4A-4D7D83A52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Diagram, table&#10;&#10;Description automatically generated">
            <a:extLst>
              <a:ext uri="{FF2B5EF4-FFF2-40B4-BE49-F238E27FC236}">
                <a16:creationId xmlns:a16="http://schemas.microsoft.com/office/drawing/2014/main" id="{30162B19-A6F6-4964-807F-70DD65038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7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7492-2999-48D1-B48A-8E8898585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991BA-AC95-411D-9C0A-ECAD25CEA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BFF503-29E5-4851-AC00-2A9DC3F37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4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04FE-DDA6-45BE-8A60-2C227E769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0F397-5D67-4FF2-B1F3-4682FDED1B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19C2890-2136-4D39-BCFF-FA4A43804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031F-9884-4126-B4D9-144970C2B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C6803-1EB4-443D-AD2E-3868FE441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290046A-C7CC-411F-A5BB-43E1B862D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8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84B3-980B-484D-AFA0-C40D5E0B9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A0F9C-B66F-4E65-84DE-41B488787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1111ACE-16BB-4F44-A7DB-F71957892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F335-0AC0-48DE-80DC-0048C9727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3160E-7409-4954-953C-117B4628BA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8DB693-1677-4CE7-9FC2-F956843B7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0BD5-6E28-4471-8517-802B9840D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7C138-A0A8-46A4-B7A8-1C4B28C49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708008-D29D-4B56-A795-C7283BD9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3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2342-4093-4B06-9C91-F14F06672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FC7EA-FC3E-4361-8D69-DE3478497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26ABFBD3-4F90-453E-ACD4-FAE61193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0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AC36-3432-435E-8C52-4D2EDE618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5EDF1-D0D0-41F3-9ADF-E6A62EC24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4A21A9-AC5E-449A-BA0A-1AB1119B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C3A7-BC93-4568-8F3A-1F4566B56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3EF43-E359-4E13-9874-09F2C9AD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22EB87A-D546-4E5B-A41A-4361A86C5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DCE6-2920-41DC-A851-9AEEB254E3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A5819-2036-4C88-A328-3305A8B76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532FC8AC-76E6-4C28-A6DE-8253FC2E4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7EC4-BDBD-42B2-9BC6-EE97D8518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B0A95-4DB3-43D2-9387-40BC71261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6D50278-C466-4FB7-9A94-8FD6C32C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8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20UCS040 Dayita Chaudhuri</dc:creator>
  <cp:lastModifiedBy>20UCS040 Dayita Chaudhuri</cp:lastModifiedBy>
  <cp:revision>1</cp:revision>
  <dcterms:created xsi:type="dcterms:W3CDTF">2022-06-20T14:14:36Z</dcterms:created>
  <dcterms:modified xsi:type="dcterms:W3CDTF">2022-06-20T14:21:09Z</dcterms:modified>
</cp:coreProperties>
</file>